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62" r:id="rId7"/>
    <p:sldId id="263" r:id="rId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C41C7-678D-43A5-B6F6-54DD09F09B42}" type="datetimeFigureOut">
              <a:rPr lang="hr-HR" smtClean="0"/>
              <a:t>9.10.2020.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E84E1-5130-4316-B86A-6A385DC426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7027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C41C7-678D-43A5-B6F6-54DD09F09B42}" type="datetimeFigureOut">
              <a:rPr lang="hr-HR" smtClean="0"/>
              <a:t>9.10.2020.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E84E1-5130-4316-B86A-6A385DC426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49711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C41C7-678D-43A5-B6F6-54DD09F09B42}" type="datetimeFigureOut">
              <a:rPr lang="hr-HR" smtClean="0"/>
              <a:t>9.10.2020.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E84E1-5130-4316-B86A-6A385DC426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08070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C41C7-678D-43A5-B6F6-54DD09F09B42}" type="datetimeFigureOut">
              <a:rPr lang="hr-HR" smtClean="0"/>
              <a:t>9.10.2020.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E84E1-5130-4316-B86A-6A385DC426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19432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C41C7-678D-43A5-B6F6-54DD09F09B42}" type="datetimeFigureOut">
              <a:rPr lang="hr-HR" smtClean="0"/>
              <a:t>9.10.2020.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E84E1-5130-4316-B86A-6A385DC426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38183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C41C7-678D-43A5-B6F6-54DD09F09B42}" type="datetimeFigureOut">
              <a:rPr lang="hr-HR" smtClean="0"/>
              <a:t>9.10.2020.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E84E1-5130-4316-B86A-6A385DC426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01093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C41C7-678D-43A5-B6F6-54DD09F09B42}" type="datetimeFigureOut">
              <a:rPr lang="hr-HR" smtClean="0"/>
              <a:t>9.10.2020.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E84E1-5130-4316-B86A-6A385DC426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81450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C41C7-678D-43A5-B6F6-54DD09F09B42}" type="datetimeFigureOut">
              <a:rPr lang="hr-HR" smtClean="0"/>
              <a:t>9.10.2020.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E84E1-5130-4316-B86A-6A385DC426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29988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C41C7-678D-43A5-B6F6-54DD09F09B42}" type="datetimeFigureOut">
              <a:rPr lang="hr-HR" smtClean="0"/>
              <a:t>9.10.2020.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E84E1-5130-4316-B86A-6A385DC426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58371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C41C7-678D-43A5-B6F6-54DD09F09B42}" type="datetimeFigureOut">
              <a:rPr lang="hr-HR" smtClean="0"/>
              <a:t>9.10.2020.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E84E1-5130-4316-B86A-6A385DC426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93104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C41C7-678D-43A5-B6F6-54DD09F09B42}" type="datetimeFigureOut">
              <a:rPr lang="hr-HR" smtClean="0"/>
              <a:t>9.10.2020.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E84E1-5130-4316-B86A-6A385DC426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66514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C41C7-678D-43A5-B6F6-54DD09F09B42}" type="datetimeFigureOut">
              <a:rPr lang="hr-HR" smtClean="0"/>
              <a:t>9.10.2020.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E84E1-5130-4316-B86A-6A385DC426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68804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KVIZ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29495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Glavni grad Republike Hrvatske je: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Ivanec</a:t>
            </a:r>
          </a:p>
          <a:p>
            <a:r>
              <a:rPr lang="hr-HR" dirty="0" smtClean="0"/>
              <a:t>Varaždin</a:t>
            </a:r>
          </a:p>
          <a:p>
            <a:r>
              <a:rPr lang="hr-HR" dirty="0" smtClean="0"/>
              <a:t>Zagreb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26089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Odlično! Idemo dalje!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trelica udesno 3"/>
          <p:cNvSpPr/>
          <p:nvPr/>
        </p:nvSpPr>
        <p:spPr>
          <a:xfrm>
            <a:off x="5062450" y="3821011"/>
            <a:ext cx="1837113" cy="1324567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701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Upsićććććć! </a:t>
            </a:r>
            <a:br>
              <a:rPr lang="hr-HR" dirty="0" smtClean="0"/>
            </a:br>
            <a:r>
              <a:rPr lang="hr-HR" dirty="0" smtClean="0"/>
              <a:t>Ajde malo bolje razmisli</a:t>
            </a:r>
            <a:endParaRPr lang="hr-HR" dirty="0"/>
          </a:p>
        </p:txBody>
      </p:sp>
      <p:sp>
        <p:nvSpPr>
          <p:cNvPr id="5" name="Podnaslov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trelica ulijevo 5"/>
          <p:cNvSpPr/>
          <p:nvPr/>
        </p:nvSpPr>
        <p:spPr>
          <a:xfrm>
            <a:off x="4912821" y="3754127"/>
            <a:ext cx="1820487" cy="1351583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63306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Kliki na onu fotografiju koja prikazuje Severinu</a:t>
            </a:r>
            <a:endParaRPr lang="hr-HR" dirty="0"/>
          </a:p>
        </p:txBody>
      </p:sp>
      <p:pic>
        <p:nvPicPr>
          <p:cNvPr id="1026" name="Picture 2" descr="Severina i Igor usvajaju dijete: Ona više ne može da rađa | Balaševizam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2652" y="2276633"/>
            <a:ext cx="2135330" cy="1946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aja Šuput trudn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4571" y="2276633"/>
            <a:ext cx="2920134" cy="1946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Jelena Rozga napokon otkrila jedinog muškarca u svom životu, sestru Juliju,  ali i neke detalje koje do sad nitko nije znao! | Dnevno.h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76633"/>
            <a:ext cx="2855242" cy="1946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9886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Ovaj kviz je bio genijalan zar ne?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rce 3"/>
          <p:cNvSpPr/>
          <p:nvPr/>
        </p:nvSpPr>
        <p:spPr>
          <a:xfrm>
            <a:off x="1732512" y="2277687"/>
            <a:ext cx="2360814" cy="1911927"/>
          </a:xfrm>
          <a:prstGeom prst="hear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DAAAAAAA, najbolji ikada</a:t>
            </a:r>
            <a:endParaRPr lang="hr-HR" dirty="0"/>
          </a:p>
        </p:txBody>
      </p:sp>
      <p:sp>
        <p:nvSpPr>
          <p:cNvPr id="5" name="Eksplozija 1 4"/>
          <p:cNvSpPr/>
          <p:nvPr/>
        </p:nvSpPr>
        <p:spPr>
          <a:xfrm>
            <a:off x="7348451" y="1882833"/>
            <a:ext cx="2618509" cy="2701636"/>
          </a:xfrm>
          <a:prstGeom prst="irregularSeal1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Bilo je i boljih!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03772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Ovaj kviz je bio genijalan zar ne?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rce 3"/>
          <p:cNvSpPr/>
          <p:nvPr/>
        </p:nvSpPr>
        <p:spPr>
          <a:xfrm>
            <a:off x="1732512" y="2277687"/>
            <a:ext cx="2360814" cy="1911927"/>
          </a:xfrm>
          <a:prstGeom prst="hear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DAAAAAAA, najbolji ikada</a:t>
            </a:r>
            <a:endParaRPr lang="hr-HR" dirty="0"/>
          </a:p>
        </p:txBody>
      </p:sp>
      <p:sp>
        <p:nvSpPr>
          <p:cNvPr id="5" name="Eksplozija 1 4"/>
          <p:cNvSpPr/>
          <p:nvPr/>
        </p:nvSpPr>
        <p:spPr>
          <a:xfrm>
            <a:off x="3275214" y="4069080"/>
            <a:ext cx="2618509" cy="2701636"/>
          </a:xfrm>
          <a:prstGeom prst="irregularSeal1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Bilo je i boljih!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489962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58</Words>
  <Application>Microsoft Office PowerPoint</Application>
  <PresentationFormat>Široki zaslon</PresentationFormat>
  <Paragraphs>14</Paragraphs>
  <Slides>7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sustava Office</vt:lpstr>
      <vt:lpstr>KVIZ</vt:lpstr>
      <vt:lpstr>Glavni grad Republike Hrvatske je:</vt:lpstr>
      <vt:lpstr>Odlično! Idemo dalje!</vt:lpstr>
      <vt:lpstr>Upsićććććć!  Ajde malo bolje razmisli</vt:lpstr>
      <vt:lpstr>Kliki na onu fotografiju koja prikazuje Severinu</vt:lpstr>
      <vt:lpstr>Ovaj kviz je bio genijalan zar ne?</vt:lpstr>
      <vt:lpstr>Ovaj kviz je bio genijalan zar ne?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KVIZ</dc:title>
  <dc:creator>Ana</dc:creator>
  <cp:lastModifiedBy>Ana</cp:lastModifiedBy>
  <cp:revision>2</cp:revision>
  <dcterms:created xsi:type="dcterms:W3CDTF">2020-10-09T13:22:07Z</dcterms:created>
  <dcterms:modified xsi:type="dcterms:W3CDTF">2020-10-09T14:26:02Z</dcterms:modified>
</cp:coreProperties>
</file>