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4" r:id="rId9"/>
    <p:sldId id="261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9" autoAdjust="0"/>
    <p:restoredTop sz="94660"/>
  </p:normalViewPr>
  <p:slideViewPr>
    <p:cSldViewPr>
      <p:cViewPr>
        <p:scale>
          <a:sx n="75" d="100"/>
          <a:sy n="75" d="100"/>
        </p:scale>
        <p:origin x="-147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12029-63C7-4D23-A300-F9E7FF420278}" type="datetimeFigureOut">
              <a:rPr lang="hr-HR" smtClean="0"/>
              <a:pPr/>
              <a:t>17.12.2018.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B449D-DFCA-4C5F-B221-6B80479AF79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446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B449D-DFCA-4C5F-B221-6B80479AF795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23F8-E544-4BA0-9211-97644E04872F}" type="datetimeFigureOut">
              <a:rPr lang="hr-HR" smtClean="0"/>
              <a:pPr/>
              <a:t>17.12.2018.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18464-2B4D-49A6-A5FB-1308E189CB9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23F8-E544-4BA0-9211-97644E04872F}" type="datetimeFigureOut">
              <a:rPr lang="hr-HR" smtClean="0"/>
              <a:pPr/>
              <a:t>17.12.2018.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18464-2B4D-49A6-A5FB-1308E189CB9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23F8-E544-4BA0-9211-97644E04872F}" type="datetimeFigureOut">
              <a:rPr lang="hr-HR" smtClean="0"/>
              <a:pPr/>
              <a:t>17.12.2018.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18464-2B4D-49A6-A5FB-1308E189CB9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23F8-E544-4BA0-9211-97644E04872F}" type="datetimeFigureOut">
              <a:rPr lang="hr-HR" smtClean="0"/>
              <a:pPr/>
              <a:t>17.12.2018.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18464-2B4D-49A6-A5FB-1308E189CB9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23F8-E544-4BA0-9211-97644E04872F}" type="datetimeFigureOut">
              <a:rPr lang="hr-HR" smtClean="0"/>
              <a:pPr/>
              <a:t>17.12.2018.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18464-2B4D-49A6-A5FB-1308E189CB9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23F8-E544-4BA0-9211-97644E04872F}" type="datetimeFigureOut">
              <a:rPr lang="hr-HR" smtClean="0"/>
              <a:pPr/>
              <a:t>17.12.2018.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18464-2B4D-49A6-A5FB-1308E189CB9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23F8-E544-4BA0-9211-97644E04872F}" type="datetimeFigureOut">
              <a:rPr lang="hr-HR" smtClean="0"/>
              <a:pPr/>
              <a:t>17.12.2018.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18464-2B4D-49A6-A5FB-1308E189CB9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23F8-E544-4BA0-9211-97644E04872F}" type="datetimeFigureOut">
              <a:rPr lang="hr-HR" smtClean="0"/>
              <a:pPr/>
              <a:t>17.12.2018.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18464-2B4D-49A6-A5FB-1308E189CB9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23F8-E544-4BA0-9211-97644E04872F}" type="datetimeFigureOut">
              <a:rPr lang="hr-HR" smtClean="0"/>
              <a:pPr/>
              <a:t>17.12.2018.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18464-2B4D-49A6-A5FB-1308E189CB9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23F8-E544-4BA0-9211-97644E04872F}" type="datetimeFigureOut">
              <a:rPr lang="hr-HR" smtClean="0"/>
              <a:pPr/>
              <a:t>17.12.2018.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18464-2B4D-49A6-A5FB-1308E189CB9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23F8-E544-4BA0-9211-97644E04872F}" type="datetimeFigureOut">
              <a:rPr lang="hr-HR" smtClean="0"/>
              <a:pPr/>
              <a:t>17.12.2018.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18464-2B4D-49A6-A5FB-1308E189CB9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923F8-E544-4BA0-9211-97644E04872F}" type="datetimeFigureOut">
              <a:rPr lang="hr-HR" smtClean="0"/>
              <a:pPr/>
              <a:t>17.12.2018.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18464-2B4D-49A6-A5FB-1308E189CB94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ovni rezultat za erasmus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185832" cy="1656184"/>
          </a:xfrm>
          <a:prstGeom prst="rect">
            <a:avLst/>
          </a:prstGeom>
          <a:noFill/>
        </p:spPr>
      </p:pic>
      <p:pic>
        <p:nvPicPr>
          <p:cNvPr id="1028" name="Picture 4" descr="Slikovni rezultat za portug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76672"/>
            <a:ext cx="3389362" cy="2264094"/>
          </a:xfrm>
          <a:prstGeom prst="rect">
            <a:avLst/>
          </a:prstGeom>
          <a:noFill/>
        </p:spPr>
      </p:pic>
      <p:pic>
        <p:nvPicPr>
          <p:cNvPr id="1030" name="Picture 6" descr="Slikovni rezultat za portug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882966"/>
            <a:ext cx="3384376" cy="4975034"/>
          </a:xfrm>
          <a:prstGeom prst="rect">
            <a:avLst/>
          </a:prstGeom>
          <a:noFill/>
        </p:spPr>
      </p:pic>
      <p:pic>
        <p:nvPicPr>
          <p:cNvPr id="1032" name="Picture 8" descr="Fotografija Graditeljska, prirodoslovna i rudarska Å¡kola VaraÅ¾din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960948"/>
            <a:ext cx="4752528" cy="3564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5" descr="Fotografija Graditeljska, prirodoslovna i rudarska Å¡kola VaraÅ¾din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t="21292" b="23350"/>
          <a:stretch>
            <a:fillRect/>
          </a:stretch>
        </p:blipFill>
        <p:spPr bwMode="auto">
          <a:xfrm>
            <a:off x="0" y="0"/>
            <a:ext cx="5256584" cy="3823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 t="26889" b="31744"/>
          <a:stretch>
            <a:fillRect/>
          </a:stretch>
        </p:blipFill>
        <p:spPr bwMode="auto">
          <a:xfrm>
            <a:off x="3599384" y="2780389"/>
            <a:ext cx="5544616" cy="4077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6628" name="Picture 4" descr="https://scontent.fzag1-1.fna.fbcdn.net/v/t1.15752-9/45040056_273797399930020_4729637013060321280_n.jpg?_nc_cat=107&amp;_nc_ht=scontent.fzag1-1.fna&amp;oh=415d3955b80865e473336530e77032ae&amp;oe=5C6B8B2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24911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068960"/>
            <a:ext cx="4741168" cy="355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https://scontent.fzag1-1.fna.fbcdn.net/v/t1.15752-9/44552767_721085984920838_1537901400694980608_n.jpg?_nc_cat=109&amp;_nc_ht=scontent.fzag1-1.fna&amp;oh=7d3218168a6129935979154de888df93&amp;oe=5C761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202217"/>
            <a:ext cx="4871601" cy="365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0"/>
            <a:ext cx="3960440" cy="297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3680" y="1484784"/>
            <a:ext cx="2880320" cy="383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2664296" cy="3550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     </a:t>
            </a:r>
            <a:r>
              <a:rPr lang="hr-HR" dirty="0" err="1" smtClean="0"/>
              <a:t>Amareleja</a:t>
            </a: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19462" name="AutoShape 6" descr="Slikovni rezultat za location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9464" name="AutoShape 8" descr="Slikovni rezultat za location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9466" name="AutoShape 10" descr="Slikovni rezultat za location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9468" name="AutoShape 12" descr="Slikovni rezultat za location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9470" name="Picture 14" descr="Slikovni rezultat za location symbol"/>
          <p:cNvPicPr>
            <a:picLocks noChangeAspect="1" noChangeArrowheads="1"/>
          </p:cNvPicPr>
          <p:nvPr/>
        </p:nvPicPr>
        <p:blipFill>
          <a:blip r:embed="rId2" cstate="print"/>
          <a:srcRect l="24781" r="25658" b="8333"/>
          <a:stretch>
            <a:fillRect/>
          </a:stretch>
        </p:blipFill>
        <p:spPr bwMode="auto">
          <a:xfrm>
            <a:off x="539552" y="404664"/>
            <a:ext cx="432048" cy="792088"/>
          </a:xfrm>
          <a:prstGeom prst="rect">
            <a:avLst/>
          </a:prstGeom>
          <a:noFill/>
        </p:spPr>
      </p:pic>
      <p:pic>
        <p:nvPicPr>
          <p:cNvPr id="1947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75602"/>
            <a:ext cx="2880320" cy="383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2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60648"/>
            <a:ext cx="2448272" cy="326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3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3127" y="2564904"/>
            <a:ext cx="3940873" cy="2957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4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3674596"/>
            <a:ext cx="4221088" cy="318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2" descr="Fotografija Graditeljska, prirodoslovna i rudarska Å¡kola VaraÅ¾din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6559583" cy="4919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0" descr="Fotografija Graditeljska, prirodoslovna i rudarska Å¡kola VaraÅ¾din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924944"/>
            <a:ext cx="4436170" cy="3327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/>
              <a:t> </a:t>
            </a:r>
            <a:r>
              <a:rPr lang="hr-HR" dirty="0" smtClean="0"/>
              <a:t>    </a:t>
            </a:r>
            <a:r>
              <a:rPr lang="hr-HR" dirty="0" err="1" smtClean="0"/>
              <a:t>Monsaraz</a:t>
            </a:r>
            <a:endParaRPr lang="hr-HR" dirty="0"/>
          </a:p>
        </p:txBody>
      </p:sp>
      <p:pic>
        <p:nvPicPr>
          <p:cNvPr id="3" name="Picture 14" descr="Slikovni rezultat za location symbol"/>
          <p:cNvPicPr>
            <a:picLocks noChangeAspect="1" noChangeArrowheads="1"/>
          </p:cNvPicPr>
          <p:nvPr/>
        </p:nvPicPr>
        <p:blipFill>
          <a:blip r:embed="rId2" cstate="print"/>
          <a:srcRect l="24781" r="25658" b="8333"/>
          <a:stretch>
            <a:fillRect/>
          </a:stretch>
        </p:blipFill>
        <p:spPr bwMode="auto">
          <a:xfrm>
            <a:off x="539552" y="548680"/>
            <a:ext cx="432048" cy="792088"/>
          </a:xfrm>
          <a:prstGeom prst="rect">
            <a:avLst/>
          </a:prstGeom>
          <a:noFill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069"/>
            <a:ext cx="3384376" cy="4509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2587" y="404664"/>
            <a:ext cx="4451413" cy="593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124744"/>
            <a:ext cx="3428741" cy="457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11111"/>
          <a:stretch>
            <a:fillRect/>
          </a:stretch>
        </p:blipFill>
        <p:spPr bwMode="auto">
          <a:xfrm>
            <a:off x="0" y="0"/>
            <a:ext cx="4536504" cy="3829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8765" y="260648"/>
            <a:ext cx="4755236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s://scontent.fzag1-1.fna.fbcdn.net/v/t1.15752-9/44982914_185590315655449_6712159312342417408_n.jpg?_nc_cat=104&amp;_nc_ht=scontent.fzag1-1.fna&amp;oh=a97467bd6d03effb3c469e0f9065f4b5&amp;oe=5CAEDEA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7720"/>
            <a:ext cx="4572000" cy="335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/>
              <a:t> </a:t>
            </a:r>
            <a:r>
              <a:rPr lang="hr-HR" dirty="0" smtClean="0"/>
              <a:t>    Lisabon</a:t>
            </a:r>
            <a:endParaRPr lang="hr-HR" dirty="0"/>
          </a:p>
        </p:txBody>
      </p:sp>
      <p:pic>
        <p:nvPicPr>
          <p:cNvPr id="3" name="Picture 14" descr="Slikovni rezultat za location symbol"/>
          <p:cNvPicPr>
            <a:picLocks noChangeAspect="1" noChangeArrowheads="1"/>
          </p:cNvPicPr>
          <p:nvPr/>
        </p:nvPicPr>
        <p:blipFill>
          <a:blip r:embed="rId2" cstate="print"/>
          <a:srcRect l="24781" r="25658" b="8333"/>
          <a:stretch>
            <a:fillRect/>
          </a:stretch>
        </p:blipFill>
        <p:spPr bwMode="auto">
          <a:xfrm>
            <a:off x="539552" y="476672"/>
            <a:ext cx="432048" cy="792088"/>
          </a:xfrm>
          <a:prstGeom prst="rect">
            <a:avLst/>
          </a:prstGeom>
          <a:noFill/>
        </p:spPr>
      </p:pic>
      <p:pic>
        <p:nvPicPr>
          <p:cNvPr id="7" name="Picture 2" descr="https://scontent.fzag1-1.fna.fbcdn.net/v/t1.15752-9/46047380_1935754563174889_8075437990005964800_n.jpg?_nc_cat=103&amp;_nc_ht=scontent.fzag1-1.fna&amp;oh=6ecb9789aac258bcdf7d406270aebd8c&amp;oe=5CA606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5408" y="0"/>
            <a:ext cx="5328592" cy="399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s://scontent.fzag1-1.fna.fbcdn.net/v/t1.15752-9/46070555_309470742981756_1424850525660119040_n.jpg?_nc_cat=100&amp;_nc_ht=scontent.fzag1-1.fna&amp;oh=541471945b56e19a20f146927bca7b42&amp;oe=5C674897"/>
          <p:cNvPicPr>
            <a:picLocks noChangeAspect="1" noChangeArrowheads="1"/>
          </p:cNvPicPr>
          <p:nvPr/>
        </p:nvPicPr>
        <p:blipFill>
          <a:blip r:embed="rId4" cstate="print"/>
          <a:srcRect t="19888" b="22932"/>
          <a:stretch>
            <a:fillRect/>
          </a:stretch>
        </p:blipFill>
        <p:spPr bwMode="auto">
          <a:xfrm>
            <a:off x="0" y="1916832"/>
            <a:ext cx="5004048" cy="381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6" name="Picture 8" descr="https://scontent.fzag1-1.fna.fbcdn.net/v/t1.15752-9/s2048x2048/44846144_544724329309767_1192281040173924352_n.jpg?_nc_cat=100&amp;_nc_ht=scontent.fzag1-1.fna&amp;oh=d28b85b1923681725d46a12bbbe34a29&amp;oe=5C830AA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0626" y="2962969"/>
            <a:ext cx="5193374" cy="3895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10" descr="Fotografija Graditeljska, prirodoslovna i rudarska Å¡kola VaraÅ¾din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8640"/>
            <a:ext cx="6751604" cy="5063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https://scontent.fzag1-1.fna.fbcdn.net/v/t1.15752-9/s2048x2048/44750642_467984880378070_8878887755313053696_n.jpg?_nc_cat=105&amp;_nc_ht=scontent.fzag1-1.fna&amp;oh=7f5c61c057cf08a86f12982e43bfceef&amp;oe=5C47699C"/>
          <p:cNvPicPr>
            <a:picLocks noChangeAspect="1" noChangeArrowheads="1"/>
          </p:cNvPicPr>
          <p:nvPr/>
        </p:nvPicPr>
        <p:blipFill>
          <a:blip r:embed="rId3" cstate="print"/>
          <a:srcRect l="44842"/>
          <a:stretch>
            <a:fillRect/>
          </a:stretch>
        </p:blipFill>
        <p:spPr bwMode="auto">
          <a:xfrm>
            <a:off x="0" y="2942946"/>
            <a:ext cx="2879304" cy="3915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.fzag1-1.fna.fbcdn.net/v/t1.15752-9/45138161_2129044497334289_3881489024887554048_n.jpg?_nc_cat=105&amp;_nc_ht=scontent.fzag1-1.fna&amp;oh=cd88f0dbbe663a34a7ea4a62ed26c4cf&amp;oe=5CAC8FB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2460" y="2849562"/>
            <a:ext cx="5341540" cy="4008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01616"/>
            <a:ext cx="4605887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/>
              <a:t> </a:t>
            </a:r>
            <a:r>
              <a:rPr lang="hr-HR" dirty="0" smtClean="0"/>
              <a:t>    </a:t>
            </a:r>
            <a:r>
              <a:rPr lang="hr-HR" dirty="0" err="1" smtClean="0"/>
              <a:t>Evora</a:t>
            </a:r>
            <a:endParaRPr lang="hr-HR" dirty="0"/>
          </a:p>
        </p:txBody>
      </p:sp>
      <p:pic>
        <p:nvPicPr>
          <p:cNvPr id="3" name="Picture 14" descr="Slikovni rezultat za location symbol"/>
          <p:cNvPicPr>
            <a:picLocks noChangeAspect="1" noChangeArrowheads="1"/>
          </p:cNvPicPr>
          <p:nvPr/>
        </p:nvPicPr>
        <p:blipFill>
          <a:blip r:embed="rId4" cstate="print"/>
          <a:srcRect l="24781" r="25658" b="8333"/>
          <a:stretch>
            <a:fillRect/>
          </a:stretch>
        </p:blipFill>
        <p:spPr bwMode="auto">
          <a:xfrm>
            <a:off x="539552" y="548680"/>
            <a:ext cx="432048" cy="792088"/>
          </a:xfrm>
          <a:prstGeom prst="rect">
            <a:avLst/>
          </a:prstGeom>
          <a:noFill/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0"/>
            <a:ext cx="3419872" cy="455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0"/>
            <a:ext cx="3419872" cy="4557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9</Words>
  <Application>Microsoft Office PowerPoint</Application>
  <PresentationFormat>Prikaz na zaslonu (4:3)</PresentationFormat>
  <Paragraphs>5</Paragraphs>
  <Slides>12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3" baseType="lpstr">
      <vt:lpstr>Office tema</vt:lpstr>
      <vt:lpstr>PowerPointova prezentacija</vt:lpstr>
      <vt:lpstr>PowerPointova prezentacija</vt:lpstr>
      <vt:lpstr>     Amareleja </vt:lpstr>
      <vt:lpstr>PowerPointova prezentacija</vt:lpstr>
      <vt:lpstr>     Monsaraz</vt:lpstr>
      <vt:lpstr>PowerPointova prezentacija</vt:lpstr>
      <vt:lpstr>     Lisabon</vt:lpstr>
      <vt:lpstr>PowerPointova prezentacija</vt:lpstr>
      <vt:lpstr>     Evora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Andreja</dc:creator>
  <cp:lastModifiedBy>Korisnik</cp:lastModifiedBy>
  <cp:revision>11</cp:revision>
  <dcterms:created xsi:type="dcterms:W3CDTF">2018-11-05T17:24:51Z</dcterms:created>
  <dcterms:modified xsi:type="dcterms:W3CDTF">2018-12-17T07:20:37Z</dcterms:modified>
</cp:coreProperties>
</file>