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5" r:id="rId1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478A-6F16-4623-B65B-84FBDD142C18}" type="datetimeFigureOut">
              <a:rPr lang="hr-HR" smtClean="0"/>
              <a:t>15.11.2017.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6647B-3A21-4E60-9794-00A47DF71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76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363D-DFA5-4962-8C36-AE93171536E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67B4-AFE9-4539-A202-D05F236707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00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67B4-AFE9-4539-A202-D05F236707E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4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956BC8-BD77-4E30-A4AD-15266C638BB4}" type="datetimeFigureOut">
              <a:rPr lang="hr-HR" smtClean="0"/>
              <a:pPr/>
              <a:t>15.11.2017.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E48CFE-A753-41AD-9F17-B84853AEAA3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LATVIJA</a:t>
            </a:r>
          </a:p>
          <a:p>
            <a:r>
              <a:rPr lang="pl-PL" b="1" dirty="0" smtClean="0"/>
              <a:t>1. listopad - 5. listopad 2017. </a:t>
            </a:r>
            <a:endParaRPr lang="hr-HR" b="1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LEARNING AND DIGITAL SKILLS IN ENTREPRENEURSHIP EDUCATION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24" y="4803412"/>
            <a:ext cx="304872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ttēls 6" descr="Opis: Image result for Erasmus+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7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93966"/>
            <a:ext cx="110544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06" y="179612"/>
            <a:ext cx="1193426" cy="9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289" y="5877272"/>
            <a:ext cx="6512511" cy="720080"/>
          </a:xfrm>
        </p:spPr>
        <p:txBody>
          <a:bodyPr/>
          <a:lstStyle/>
          <a:p>
            <a:r>
              <a:rPr lang="hr-HR" dirty="0" smtClean="0"/>
              <a:t>Uvod (o projektu)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64488" cy="5445224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Naslov </a:t>
            </a:r>
            <a:r>
              <a:rPr lang="hr-HR" dirty="0"/>
              <a:t>projekta: </a:t>
            </a:r>
            <a:r>
              <a:rPr lang="hr-HR" dirty="0" smtClean="0"/>
              <a:t>„</a:t>
            </a:r>
            <a:r>
              <a:rPr lang="hr-HR" sz="2400" b="1" dirty="0">
                <a:latin typeface="Times New Roman"/>
                <a:ea typeface="Calibri"/>
              </a:rPr>
              <a:t>COOPERATIVE LEARNING AND DIGITAL SKILLS IN ENTREPRENEURSHIP EDUCATION</a:t>
            </a:r>
            <a:r>
              <a:rPr lang="hr-HR" sz="2400" dirty="0" smtClean="0"/>
              <a:t> </a:t>
            </a:r>
            <a:r>
              <a:rPr lang="hr-HR" dirty="0" smtClean="0"/>
              <a:t>“.</a:t>
            </a:r>
            <a:endParaRPr lang="hr-HR" dirty="0"/>
          </a:p>
          <a:p>
            <a:r>
              <a:rPr lang="hr-HR" dirty="0" smtClean="0"/>
              <a:t>Glavni ciljevi projekta su: </a:t>
            </a:r>
          </a:p>
          <a:p>
            <a:r>
              <a:rPr lang="hr-HR" dirty="0" smtClean="0"/>
              <a:t>1. </a:t>
            </a:r>
            <a:r>
              <a:rPr lang="hr-HR" sz="2400" dirty="0" smtClean="0">
                <a:latin typeface="Times New Roman"/>
                <a:ea typeface="Calibri"/>
              </a:rPr>
              <a:t>Unaprijediti </a:t>
            </a:r>
            <a:r>
              <a:rPr lang="hr-HR" sz="2400" dirty="0">
                <a:latin typeface="Times New Roman"/>
                <a:ea typeface="Calibri"/>
              </a:rPr>
              <a:t>poduzetničke, digitalne, jezične i društvene kompetencije korištenjem inovativnih zadataka. Kroz radionice motivirati i aktivirati nisko kvalificirane učenike i potencijalno nezaposlene da započnu učenje poduzetništva i stvaraju vlastite daljnje mogućnosti zapošljavanja na temelju vlastitih interesa i ideja.</a:t>
            </a:r>
            <a:br>
              <a:rPr lang="hr-HR" sz="2400" dirty="0">
                <a:latin typeface="Times New Roman"/>
                <a:ea typeface="Calibri"/>
              </a:rPr>
            </a:br>
            <a:endParaRPr lang="hr-HR" sz="2400" dirty="0" smtClean="0">
              <a:latin typeface="Times New Roman"/>
              <a:ea typeface="Calibri"/>
            </a:endParaRPr>
          </a:p>
          <a:p>
            <a:r>
              <a:rPr lang="hr-HR" sz="2400" dirty="0" smtClean="0">
                <a:latin typeface="Times New Roman"/>
                <a:ea typeface="Calibri"/>
              </a:rPr>
              <a:t>2</a:t>
            </a:r>
            <a:r>
              <a:rPr lang="hr-HR" sz="2400" dirty="0">
                <a:latin typeface="Times New Roman"/>
                <a:ea typeface="Calibri"/>
              </a:rPr>
              <a:t>. Poticati modernizaciju i internacionalizaciju svih partnerskih škola unaprjeđivanjem interne suradnje s vanjskim dionicima: poduzećima, javnim </a:t>
            </a:r>
            <a:r>
              <a:rPr lang="hr-HR" sz="2400" dirty="0" smtClean="0">
                <a:latin typeface="Times New Roman"/>
                <a:ea typeface="Calibri"/>
              </a:rPr>
              <a:t>vlastima </a:t>
            </a:r>
            <a:r>
              <a:rPr lang="hr-HR" sz="2400" dirty="0">
                <a:latin typeface="Times New Roman"/>
                <a:ea typeface="Calibri"/>
              </a:rPr>
              <a:t>i drugima.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75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289" y="5589240"/>
            <a:ext cx="6512511" cy="1152128"/>
          </a:xfrm>
        </p:spPr>
        <p:txBody>
          <a:bodyPr/>
          <a:lstStyle/>
          <a:p>
            <a:r>
              <a:rPr lang="hr-HR" dirty="0" smtClean="0"/>
              <a:t>Latvija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36496" cy="5589240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endParaRPr lang="hr-HR" sz="19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endParaRPr lang="hr-HR" sz="19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</a:rPr>
              <a:t>Latviji je održan prvi međunarodni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sastanak koordinatora 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</a:rPr>
              <a:t>i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zajednički trening nastavnika.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Zemlje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</a:rPr>
              <a:t>sudionice: </a:t>
            </a:r>
            <a:r>
              <a:rPr lang="hr-H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Latvija,Italija, 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</a:rPr>
              <a:t>Portugal, Norveška i Hrvatska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hr-HR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324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6030" y="5301208"/>
            <a:ext cx="9143999" cy="1361088"/>
          </a:xfrm>
        </p:spPr>
        <p:txBody>
          <a:bodyPr/>
          <a:lstStyle/>
          <a:p>
            <a:pPr algn="ctr"/>
            <a:r>
              <a:rPr lang="hr-HR" sz="3200" dirty="0" smtClean="0"/>
              <a:t>Prvi dan- 1</a:t>
            </a:r>
            <a:r>
              <a:rPr lang="sv-SE" sz="3200" dirty="0" smtClean="0"/>
              <a:t>. </a:t>
            </a:r>
            <a:r>
              <a:rPr lang="hr-HR" sz="3200" dirty="0" smtClean="0"/>
              <a:t>listopad</a:t>
            </a:r>
            <a:r>
              <a:rPr lang="sv-SE" sz="3200" dirty="0" smtClean="0"/>
              <a:t> 201</a:t>
            </a:r>
            <a:r>
              <a:rPr lang="hr-HR" sz="3200" dirty="0" smtClean="0"/>
              <a:t>7</a:t>
            </a:r>
            <a:r>
              <a:rPr lang="sv-SE" sz="3200" dirty="0" smtClean="0"/>
              <a:t>. 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sv-SE" sz="3200" dirty="0" smtClean="0"/>
              <a:t>Varaždin </a:t>
            </a:r>
            <a:r>
              <a:rPr lang="sv-SE" sz="3200" dirty="0"/>
              <a:t>- Malpils</a:t>
            </a:r>
            <a:endParaRPr lang="hr-HR" sz="3200" dirty="0"/>
          </a:p>
        </p:txBody>
      </p:sp>
      <p:sp>
        <p:nvSpPr>
          <p:cNvPr id="5" name="Pravokutnik 4"/>
          <p:cNvSpPr/>
          <p:nvPr/>
        </p:nvSpPr>
        <p:spPr>
          <a:xfrm>
            <a:off x="323528" y="692697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200" dirty="0" smtClean="0"/>
              <a:t>u Rigu smo stigli u večernjim satima preko Moskve. </a:t>
            </a:r>
          </a:p>
          <a:p>
            <a:pPr marL="285750" indent="-285750">
              <a:buFontTx/>
              <a:buChar char="-"/>
            </a:pPr>
            <a:r>
              <a:rPr lang="hr-HR" sz="2200" dirty="0" smtClean="0"/>
              <a:t>do samog Malpilsa smo stigli oko 01:00 sat.</a:t>
            </a:r>
          </a:p>
          <a:p>
            <a:pPr marL="285750" indent="-285750">
              <a:buFontTx/>
              <a:buChar char="-"/>
            </a:pPr>
            <a:r>
              <a:rPr lang="hr-HR" sz="2200" dirty="0" smtClean="0"/>
              <a:t>Smješteni smo bili u prekrasnom hotelu u Malpilsu koji je prvotno bio barokna palača, a onda je prenamijenjen u hotel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962827" cy="3100427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2244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661248"/>
            <a:ext cx="9143999" cy="864096"/>
          </a:xfrm>
        </p:spPr>
        <p:txBody>
          <a:bodyPr/>
          <a:lstStyle/>
          <a:p>
            <a:pPr algn="ctr"/>
            <a:r>
              <a:rPr lang="hr-HR" sz="3200" dirty="0" smtClean="0"/>
              <a:t>Drugi</a:t>
            </a:r>
            <a:r>
              <a:rPr lang="hr-HR" sz="3200" dirty="0"/>
              <a:t> </a:t>
            </a:r>
            <a:r>
              <a:rPr lang="hr-HR" sz="3200" dirty="0" smtClean="0"/>
              <a:t>dan</a:t>
            </a:r>
            <a:r>
              <a:rPr lang="hr-HR" sz="3200" dirty="0"/>
              <a:t>, </a:t>
            </a:r>
            <a:r>
              <a:rPr lang="hr-HR" sz="3200" dirty="0" smtClean="0"/>
              <a:t>2. listopad 2017. </a:t>
            </a:r>
            <a:r>
              <a:rPr lang="hr-HR" sz="3200" dirty="0"/>
              <a:t>: </a:t>
            </a:r>
            <a:r>
              <a:rPr lang="hr-HR" sz="3200" dirty="0" err="1" smtClean="0"/>
              <a:t>Malpils</a:t>
            </a:r>
            <a:r>
              <a:rPr lang="hr-HR" sz="3200" dirty="0"/>
              <a:t> </a:t>
            </a:r>
            <a:r>
              <a:rPr lang="hr-HR" sz="3200" dirty="0" smtClean="0"/>
              <a:t>- </a:t>
            </a:r>
            <a:r>
              <a:rPr lang="hr-HR" sz="3200" dirty="0" err="1"/>
              <a:t>Sigulda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-32369" y="0"/>
            <a:ext cx="9144000" cy="50131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dirty="0" smtClean="0"/>
              <a:t> - Upoznavanje: Poslovna igra</a:t>
            </a:r>
          </a:p>
          <a:p>
            <a:pPr marL="45720" indent="0">
              <a:buNone/>
            </a:pPr>
            <a:r>
              <a:rPr lang="hr-HR" dirty="0" smtClean="0"/>
              <a:t> - Prezentacija o TELE metodi </a:t>
            </a:r>
          </a:p>
          <a:p>
            <a:pPr marL="45720" indent="0">
              <a:buNone/>
            </a:pPr>
            <a:r>
              <a:rPr lang="hr-HR" dirty="0"/>
              <a:t> </a:t>
            </a:r>
            <a:r>
              <a:rPr lang="hr-HR" dirty="0" smtClean="0"/>
              <a:t>- Poslovne ideje</a:t>
            </a:r>
            <a:endParaRPr lang="hr-HR" dirty="0"/>
          </a:p>
          <a:p>
            <a:pPr marL="45720" indent="0">
              <a:buNone/>
            </a:pPr>
            <a:r>
              <a:rPr lang="hr-HR" dirty="0" smtClean="0"/>
              <a:t> - Podjela u grupe</a:t>
            </a:r>
          </a:p>
          <a:p>
            <a:pPr marL="45720" indent="0">
              <a:buNone/>
            </a:pPr>
            <a:r>
              <a:rPr lang="hr-HR" dirty="0"/>
              <a:t> </a:t>
            </a:r>
            <a:r>
              <a:rPr lang="hr-HR" dirty="0" smtClean="0"/>
              <a:t>- Studijska posjeta u „</a:t>
            </a:r>
            <a:r>
              <a:rPr lang="hr-HR" dirty="0" err="1" smtClean="0"/>
              <a:t>Ramkalni</a:t>
            </a:r>
            <a:r>
              <a:rPr lang="hr-HR" dirty="0" smtClean="0"/>
              <a:t>” – proizvodnja prirodne hrane</a:t>
            </a:r>
          </a:p>
          <a:p>
            <a:pPr marL="45720" indent="0">
              <a:buNone/>
            </a:pPr>
            <a:r>
              <a:rPr lang="hr-HR" dirty="0"/>
              <a:t> </a:t>
            </a:r>
            <a:r>
              <a:rPr lang="hr-HR" dirty="0" smtClean="0"/>
              <a:t>- Posjet </a:t>
            </a:r>
            <a:r>
              <a:rPr lang="hr-HR" dirty="0" err="1" smtClean="0"/>
              <a:t>Siguldi</a:t>
            </a:r>
            <a:r>
              <a:rPr lang="hr-HR" dirty="0" smtClean="0"/>
              <a:t> poslovnom inkubatoru</a:t>
            </a:r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vi-VN" dirty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vi-VN" dirty="0"/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409645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08" y="5661248"/>
            <a:ext cx="9036496" cy="836712"/>
          </a:xfrm>
        </p:spPr>
        <p:txBody>
          <a:bodyPr/>
          <a:lstStyle/>
          <a:p>
            <a:pPr algn="ctr"/>
            <a:r>
              <a:rPr lang="hr-HR" sz="3200" dirty="0" smtClean="0"/>
              <a:t>Treći</a:t>
            </a:r>
            <a:r>
              <a:rPr lang="hr-HR" sz="3200" dirty="0"/>
              <a:t> </a:t>
            </a:r>
            <a:r>
              <a:rPr lang="nl-NL" sz="3200" dirty="0" smtClean="0"/>
              <a:t>dan,</a:t>
            </a:r>
            <a:r>
              <a:rPr lang="hr-HR" sz="3200" dirty="0" smtClean="0"/>
              <a:t> 3</a:t>
            </a:r>
            <a:r>
              <a:rPr lang="nl-NL" sz="3200" dirty="0" smtClean="0"/>
              <a:t>. </a:t>
            </a:r>
            <a:r>
              <a:rPr lang="hr-HR" sz="3200" dirty="0" smtClean="0"/>
              <a:t>listopad </a:t>
            </a:r>
            <a:r>
              <a:rPr lang="nl-NL" sz="3200" dirty="0" smtClean="0"/>
              <a:t>201</a:t>
            </a:r>
            <a:r>
              <a:rPr lang="hr-HR" sz="3200" dirty="0" smtClean="0"/>
              <a:t>7</a:t>
            </a:r>
            <a:r>
              <a:rPr lang="nl-NL" sz="3200" dirty="0" smtClean="0"/>
              <a:t>.  Malpils</a:t>
            </a:r>
            <a:r>
              <a:rPr lang="hr-HR" sz="3200" dirty="0" smtClean="0"/>
              <a:t> - Ungurmuiža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 smtClean="0"/>
              <a:t>Metodologija poslovnog plana koristeći TELE metodu – rad u grupama</a:t>
            </a:r>
          </a:p>
          <a:p>
            <a:pPr>
              <a:buFontTx/>
              <a:buChar char="-"/>
            </a:pPr>
            <a:r>
              <a:rPr lang="hr-HR" dirty="0" smtClean="0"/>
              <a:t>Kreiranje marketinških materijala</a:t>
            </a:r>
          </a:p>
          <a:p>
            <a:pPr>
              <a:buFontTx/>
              <a:buChar char="-"/>
            </a:pPr>
            <a:r>
              <a:rPr lang="hr-HR" dirty="0" smtClean="0"/>
              <a:t>Studijska posjeta uspješnom primjeru poduzetništva - pristup kulturnoj baštini</a:t>
            </a: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661248"/>
            <a:ext cx="9036495" cy="936104"/>
          </a:xfrm>
        </p:spPr>
        <p:txBody>
          <a:bodyPr/>
          <a:lstStyle/>
          <a:p>
            <a:pPr algn="ctr"/>
            <a:r>
              <a:rPr lang="hr-HR" sz="3200" dirty="0" smtClean="0"/>
              <a:t>Četvrti</a:t>
            </a:r>
            <a:r>
              <a:rPr lang="sv-SE" sz="3200" dirty="0"/>
              <a:t>	dan, </a:t>
            </a:r>
            <a:r>
              <a:rPr lang="hr-HR" sz="3200" dirty="0" smtClean="0"/>
              <a:t>4</a:t>
            </a:r>
            <a:r>
              <a:rPr lang="sv-SE" sz="3200" dirty="0" smtClean="0"/>
              <a:t>. </a:t>
            </a:r>
            <a:r>
              <a:rPr lang="hr-HR" sz="3200" dirty="0" smtClean="0"/>
              <a:t>listopada</a:t>
            </a:r>
            <a:r>
              <a:rPr lang="sv-SE" sz="3200" dirty="0" smtClean="0"/>
              <a:t> 201</a:t>
            </a:r>
            <a:r>
              <a:rPr lang="hr-HR" sz="3200" dirty="0" smtClean="0"/>
              <a:t>7</a:t>
            </a:r>
            <a:r>
              <a:rPr lang="sv-SE" sz="3200" dirty="0" smtClean="0"/>
              <a:t>.  </a:t>
            </a:r>
            <a:r>
              <a:rPr lang="hr-HR" sz="3200" dirty="0" smtClean="0"/>
              <a:t>- </a:t>
            </a:r>
            <a:r>
              <a:rPr lang="hr-HR" sz="3200" dirty="0" err="1" smtClean="0"/>
              <a:t>Malpils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Priprema prezentacija poslovnog plana</a:t>
            </a:r>
          </a:p>
          <a:p>
            <a:r>
              <a:rPr lang="hr-HR" dirty="0" smtClean="0"/>
              <a:t>Prezentacija poslovnog plana  </a:t>
            </a:r>
            <a:endParaRPr lang="hr-HR" dirty="0"/>
          </a:p>
          <a:p>
            <a:pPr marL="4572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5976664" cy="33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Koordinatori -  </a:t>
            </a:r>
            <a:r>
              <a:rPr lang="hr-HR" dirty="0"/>
              <a:t>rad na </a:t>
            </a:r>
            <a:r>
              <a:rPr lang="hr-HR" dirty="0" smtClean="0"/>
              <a:t>projektu, planiranje lokalnih aktivnosti, diseminacija, projektna dokumentacija, </a:t>
            </a:r>
            <a:r>
              <a:rPr lang="hr-HR" dirty="0"/>
              <a:t>dogovaranje sljedećih termina za susrete u Italiji, </a:t>
            </a:r>
            <a:r>
              <a:rPr lang="hr-HR" dirty="0" smtClean="0"/>
              <a:t>Norveškoj, Portugalu i Hrvatskoj</a:t>
            </a: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2050" name="Picture 2" descr="C:\Users\Korisnik\AppData\Local\Temp\Coordinators' 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47" y="1671726"/>
            <a:ext cx="2880320" cy="51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305800" cy="1143000"/>
          </a:xfrm>
        </p:spPr>
        <p:txBody>
          <a:bodyPr/>
          <a:lstStyle/>
          <a:p>
            <a:r>
              <a:rPr lang="hr-HR" dirty="0" smtClean="0"/>
              <a:t>Peti dan </a:t>
            </a:r>
            <a:r>
              <a:rPr lang="hr-HR" dirty="0"/>
              <a:t>– </a:t>
            </a:r>
            <a:r>
              <a:rPr lang="hr-HR" dirty="0" smtClean="0"/>
              <a:t>05. listopad 2017. </a:t>
            </a:r>
            <a:r>
              <a:rPr lang="hr-HR" dirty="0"/>
              <a:t>– </a:t>
            </a:r>
            <a:r>
              <a:rPr lang="hr-HR" dirty="0" err="1"/>
              <a:t>Malpils</a:t>
            </a:r>
            <a:r>
              <a:rPr lang="hr-HR" dirty="0"/>
              <a:t> – Varaždin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283434" y="692696"/>
            <a:ext cx="6400800" cy="347472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Povratak u Varaždin</a:t>
            </a:r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/>
          </a:p>
          <a:p>
            <a:pPr marL="45720" indent="0" algn="ctr">
              <a:buNone/>
            </a:pPr>
            <a:r>
              <a:rPr lang="hr-HR" sz="4800" dirty="0" smtClean="0"/>
              <a:t>Hvala Vam na pažnji </a:t>
            </a:r>
            <a:endParaRPr lang="hr-HR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143"/>
            <a:ext cx="56886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297</Words>
  <Application>Microsoft Office PowerPoint</Application>
  <PresentationFormat>Prikaz na zaslonu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Mlazno strujanje</vt:lpstr>
      <vt:lpstr>COOPERATIVE LEARNING AND DIGITAL SKILLS IN ENTREPRENEURSHIP EDUCATION</vt:lpstr>
      <vt:lpstr>Uvod (o projektu)</vt:lpstr>
      <vt:lpstr>Latvija</vt:lpstr>
      <vt:lpstr>Prvi dan- 1. listopad 2017.   Varaždin - Malpils</vt:lpstr>
      <vt:lpstr>Drugi dan, 2. listopad 2017. : Malpils - Sigulda </vt:lpstr>
      <vt:lpstr>Treći dan, 3. listopad 2017.  Malpils - Ungurmuiža</vt:lpstr>
      <vt:lpstr>Četvrti dan, 4. listopada 2017.  - Malpils</vt:lpstr>
      <vt:lpstr>PowerPointova prezentacija</vt:lpstr>
      <vt:lpstr>Peti dan – 05. listopad 2017. – Malpils – Varaždin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‘’The school we like to learn in‘’</dc:title>
  <dc:creator>Korisnik</dc:creator>
  <cp:lastModifiedBy>Korisnik</cp:lastModifiedBy>
  <cp:revision>37</cp:revision>
  <cp:lastPrinted>2017-11-15T11:33:42Z</cp:lastPrinted>
  <dcterms:created xsi:type="dcterms:W3CDTF">2016-09-26T07:07:28Z</dcterms:created>
  <dcterms:modified xsi:type="dcterms:W3CDTF">2017-11-15T11:34:24Z</dcterms:modified>
</cp:coreProperties>
</file>