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366B1B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307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307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307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307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</p:grpSp>
      <p:sp>
        <p:nvSpPr>
          <p:cNvPr id="308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r-HR" altLang="sr-Latn-RS" noProof="0" smtClean="0"/>
              <a:t>Uredite stil naslova matrice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hr-HR" altLang="sr-Latn-RS" noProof="0" smtClean="0"/>
              <a:t>Uredite stil podnaslova matrice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fld id="{A98419DF-799D-436B-8B34-55B2348F97F4}" type="datetimeFigureOut">
              <a:rPr lang="hr-HR" smtClean="0"/>
              <a:t>21.10.2018.</a:t>
            </a:fld>
            <a:endParaRPr lang="hr-HR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endParaRPr lang="hr-HR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fld id="{35B8DB8A-F123-4880-8F60-6774F8DEFE9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8419DF-799D-436B-8B34-55B2348F97F4}" type="datetimeFigureOut">
              <a:rPr lang="hr-HR" smtClean="0"/>
              <a:t>21.10.2018.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8DB8A-F123-4880-8F60-6774F8DEFE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9006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8419DF-799D-436B-8B34-55B2348F97F4}" type="datetimeFigureOut">
              <a:rPr lang="hr-HR" smtClean="0"/>
              <a:t>21.10.2018.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8DB8A-F123-4880-8F60-6774F8DEFE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2283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8419DF-799D-436B-8B34-55B2348F97F4}" type="datetimeFigureOut">
              <a:rPr lang="hr-HR" smtClean="0"/>
              <a:t>21.10.2018.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8DB8A-F123-4880-8F60-6774F8DEFE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3638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8419DF-799D-436B-8B34-55B2348F97F4}" type="datetimeFigureOut">
              <a:rPr lang="hr-HR" smtClean="0"/>
              <a:t>21.10.2018.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8DB8A-F123-4880-8F60-6774F8DEFE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2843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8419DF-799D-436B-8B34-55B2348F97F4}" type="datetimeFigureOut">
              <a:rPr lang="hr-HR" smtClean="0"/>
              <a:t>21.10.2018.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8DB8A-F123-4880-8F60-6774F8DEFE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82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8419DF-799D-436B-8B34-55B2348F97F4}" type="datetimeFigureOut">
              <a:rPr lang="hr-HR" smtClean="0"/>
              <a:t>21.10.2018.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8DB8A-F123-4880-8F60-6774F8DEFE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1602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8419DF-799D-436B-8B34-55B2348F97F4}" type="datetimeFigureOut">
              <a:rPr lang="hr-HR" smtClean="0"/>
              <a:t>21.10.2018.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8DB8A-F123-4880-8F60-6774F8DEFE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3754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8419DF-799D-436B-8B34-55B2348F97F4}" type="datetimeFigureOut">
              <a:rPr lang="hr-HR" smtClean="0"/>
              <a:t>21.10.2018.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8DB8A-F123-4880-8F60-6774F8DEFE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7169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8419DF-799D-436B-8B34-55B2348F97F4}" type="datetimeFigureOut">
              <a:rPr lang="hr-HR" smtClean="0"/>
              <a:t>21.10.2018.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8DB8A-F123-4880-8F60-6774F8DEFE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51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8419DF-799D-436B-8B34-55B2348F97F4}" type="datetimeFigureOut">
              <a:rPr lang="hr-HR" smtClean="0"/>
              <a:t>21.10.2018.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8DB8A-F123-4880-8F60-6774F8DEFE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8903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366B1B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052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053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 naslova matrice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/>
            </a:lvl1pPr>
          </a:lstStyle>
          <a:p>
            <a:fld id="{A98419DF-799D-436B-8B34-55B2348F97F4}" type="datetimeFigureOut">
              <a:rPr lang="hr-HR" smtClean="0"/>
              <a:t>21.10.2018.</a:t>
            </a:fld>
            <a:endParaRPr lang="hr-HR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/>
            </a:lvl1pPr>
          </a:lstStyle>
          <a:p>
            <a:endParaRPr lang="hr-HR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/>
            </a:lvl1pPr>
          </a:lstStyle>
          <a:p>
            <a:fld id="{35B8DB8A-F123-4880-8F60-6774F8DEFE9A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2686"/>
            <a:ext cx="7776864" cy="5211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33153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atin typeface="Comic Sans MS" panose="030F0702030302020204" pitchFamily="66" charset="0"/>
              </a:rPr>
              <a:t>Školska izložba</a:t>
            </a:r>
            <a:r>
              <a:rPr lang="hr-HR" dirty="0" smtClean="0"/>
              <a:t>: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Pobjednički razred s razrednikom: 1.e</a:t>
            </a:r>
            <a:endParaRPr lang="hr-HR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1" y="2635524"/>
            <a:ext cx="4039985" cy="3029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zervirano mjesto teksta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Pobjednički razred s razrednicom: </a:t>
            </a:r>
            <a:r>
              <a:rPr lang="hr-HR" dirty="0"/>
              <a:t>2</a:t>
            </a:r>
            <a:r>
              <a:rPr lang="hr-HR" dirty="0" smtClean="0"/>
              <a:t>.e</a:t>
            </a:r>
          </a:p>
        </p:txBody>
      </p:sp>
      <p:pic>
        <p:nvPicPr>
          <p:cNvPr id="10" name="Rezervirano mjesto sadržaja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2525911"/>
            <a:ext cx="3240360" cy="3600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34063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4319981" cy="3239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01008"/>
            <a:ext cx="4224469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33917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4464496" cy="3348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01008"/>
            <a:ext cx="4224469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8227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80728"/>
            <a:ext cx="5292080" cy="3969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25723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atin typeface="Comic Sans MS" panose="030F0702030302020204" pitchFamily="66" charset="0"/>
              </a:rPr>
              <a:t>Županijska smotra:</a:t>
            </a:r>
            <a:endParaRPr lang="hr-HR" b="1" dirty="0">
              <a:latin typeface="Comic Sans MS" panose="030F0702030302020204" pitchFamily="66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849438"/>
            <a:ext cx="5486400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86938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784"/>
            <a:ext cx="5940152" cy="4455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21924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556792"/>
            <a:ext cx="5856651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59972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19418"/>
            <a:ext cx="6408712" cy="4806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45745525"/>
      </p:ext>
    </p:extLst>
  </p:cSld>
  <p:clrMapOvr>
    <a:masterClrMapping/>
  </p:clrMapOvr>
</p:sld>
</file>

<file path=ppt/theme/theme1.xml><?xml version="1.0" encoding="utf-8"?>
<a:theme xmlns:a="http://schemas.openxmlformats.org/drawingml/2006/main" name="Meadow design template">
  <a:themeElements>
    <a:clrScheme name="Tema sustava Office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Tema sustava Office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sustava Office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sustava Office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Meadow design template</Template>
  <TotalTime>35</TotalTime>
  <Words>18</Words>
  <Application>Microsoft Office PowerPoint</Application>
  <PresentationFormat>Prikaz na zaslonu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Meadow design template</vt:lpstr>
      <vt:lpstr>PowerPointova prezentacija</vt:lpstr>
      <vt:lpstr>Školska izložba:</vt:lpstr>
      <vt:lpstr>PowerPointova prezentacija</vt:lpstr>
      <vt:lpstr>PowerPointova prezentacija</vt:lpstr>
      <vt:lpstr>PowerPointova prezentacija</vt:lpstr>
      <vt:lpstr>Županijska smotra: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ZEMLJE</dc:title>
  <dc:creator>Anita</dc:creator>
  <cp:lastModifiedBy>Anita</cp:lastModifiedBy>
  <cp:revision>4</cp:revision>
  <dcterms:created xsi:type="dcterms:W3CDTF">2018-10-21T21:52:33Z</dcterms:created>
  <dcterms:modified xsi:type="dcterms:W3CDTF">2018-10-21T22:27:45Z</dcterms:modified>
</cp:coreProperties>
</file>