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8354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3625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552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143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339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8828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874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3689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6172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4328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8426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1330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1161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63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895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990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291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3B087D-360A-4213-8EAA-F27548172351}" type="datetimeFigureOut">
              <a:rPr lang="hr-HR" smtClean="0"/>
              <a:pPr/>
              <a:t>11.10.2018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EE4C24-A817-475F-941C-FED02CF242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47516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210963" y="1655805"/>
            <a:ext cx="10219038" cy="2533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400" dirty="0" smtClean="0"/>
              <a:t>3. Varaždinski festival nordijskog hodanja i pješačenja</a:t>
            </a:r>
            <a:endParaRPr lang="hr-HR" sz="5400" dirty="0"/>
          </a:p>
        </p:txBody>
      </p:sp>
      <p:sp>
        <p:nvSpPr>
          <p:cNvPr id="5" name="Pravokutnik 4"/>
          <p:cNvSpPr/>
          <p:nvPr/>
        </p:nvSpPr>
        <p:spPr>
          <a:xfrm>
            <a:off x="2891481" y="6017741"/>
            <a:ext cx="8019535" cy="50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Varaždin, 29. rujan 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4855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47" y="383057"/>
            <a:ext cx="5761219" cy="3840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356" y="383058"/>
            <a:ext cx="6242796" cy="3840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85" y="4077730"/>
            <a:ext cx="5767316" cy="2563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1027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14815" b="23765"/>
          <a:stretch/>
        </p:blipFill>
        <p:spPr>
          <a:xfrm>
            <a:off x="719568" y="172994"/>
            <a:ext cx="3956647" cy="4324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949" y="2155366"/>
            <a:ext cx="4076051" cy="46849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494" y="1048894"/>
            <a:ext cx="4935425" cy="45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08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27" y="197708"/>
            <a:ext cx="10157254" cy="6339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ravokutnik 2"/>
          <p:cNvSpPr/>
          <p:nvPr/>
        </p:nvSpPr>
        <p:spPr>
          <a:xfrm>
            <a:off x="3336324" y="6339016"/>
            <a:ext cx="5412259" cy="395416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VIDIMO SE IDUĆE GODINE!!!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44347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Nebesk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38</TotalTime>
  <Words>20</Words>
  <Application>Microsoft Office PowerPoint</Application>
  <PresentationFormat>Prilagođeno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Nebeski</vt:lpstr>
      <vt:lpstr>Slajd 1</vt:lpstr>
      <vt:lpstr>Slajd 2</vt:lpstr>
      <vt:lpstr>Slajd 3</vt:lpstr>
      <vt:lpstr>Slajd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Hostic</dc:creator>
  <cp:lastModifiedBy>E imenik</cp:lastModifiedBy>
  <cp:revision>4</cp:revision>
  <dcterms:created xsi:type="dcterms:W3CDTF">2018-10-10T21:04:29Z</dcterms:created>
  <dcterms:modified xsi:type="dcterms:W3CDTF">2018-10-11T06:11:09Z</dcterms:modified>
</cp:coreProperties>
</file>