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21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FOOD REVOLUTION VARAŽDIN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0"/>
                    </a14:imgEffect>
                    <a14:imgEffect>
                      <a14:saturation sat="101000"/>
                    </a14:imgEffect>
                    <a14:imgEffect>
                      <a14:brightnessContrast bright="5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401" y="297810"/>
            <a:ext cx="787400" cy="657225"/>
          </a:xfrm>
          <a:prstGeom prst="rect">
            <a:avLst/>
          </a:prstGeom>
          <a:ln w="38100">
            <a:solidFill>
              <a:srgbClr val="70AD47">
                <a:lumMod val="50000"/>
              </a:srgbClr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044" y="263918"/>
            <a:ext cx="734600" cy="7346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6" y="323355"/>
            <a:ext cx="2830904" cy="75664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92" y="977735"/>
            <a:ext cx="1303317" cy="130331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57" y="1190686"/>
            <a:ext cx="1905194" cy="87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C:\Users\karme\Desktop\slike-food revolution 2018\Food-revolution-Varaždin-16-2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336283"/>
            <a:ext cx="4263241" cy="283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 descr="C:\Users\karme\Desktop\slike-food revolution 2018\Food-revolution-Varaždin-5-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0" y="3783949"/>
            <a:ext cx="4037611" cy="2699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C:\Users\karme\Desktop\slike-food revolution 2018\33689836_856612704536310_3130716629738979328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682" y="388917"/>
            <a:ext cx="2471420" cy="329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C:\Users\karme\Desktop\slike-food revolution 2018\34094163_858712597659654_8632961230773944320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963" y="391762"/>
            <a:ext cx="2470785" cy="329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26" y="3868305"/>
            <a:ext cx="3825174" cy="2548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76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„BICIKLOM DO ZDRAVLJA”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0"/>
                    </a14:imgEffect>
                    <a14:imgEffect>
                      <a14:saturation sat="101000"/>
                    </a14:imgEffect>
                    <a14:imgEffect>
                      <a14:brightnessContrast bright="5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569" y="464064"/>
            <a:ext cx="787400" cy="657225"/>
          </a:xfrm>
          <a:prstGeom prst="rect">
            <a:avLst/>
          </a:prstGeom>
          <a:ln w="38100">
            <a:solidFill>
              <a:srgbClr val="70AD47">
                <a:lumMod val="50000"/>
              </a:srgbClr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488" y="284823"/>
            <a:ext cx="2090428" cy="104521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453" y="293482"/>
            <a:ext cx="944042" cy="9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5" y="241281"/>
            <a:ext cx="2390789" cy="3187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60" y="187035"/>
            <a:ext cx="4259680" cy="2841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43" y="3541819"/>
            <a:ext cx="2361952" cy="3149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94" y="3108366"/>
            <a:ext cx="3244099" cy="3599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424" y="163286"/>
            <a:ext cx="2449286" cy="3265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749" y="3515097"/>
            <a:ext cx="2024661" cy="3135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8937473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24</TotalTime>
  <Words>8</Words>
  <Application>Microsoft Office PowerPoint</Application>
  <PresentationFormat>Široki zaslon</PresentationFormat>
  <Paragraphs>2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7" baseType="lpstr">
      <vt:lpstr>Arial</vt:lpstr>
      <vt:lpstr>Tw Cen MT</vt:lpstr>
      <vt:lpstr>Kapljica</vt:lpstr>
      <vt:lpstr>FOOD REVOLUTION VARAŽDIN</vt:lpstr>
      <vt:lpstr>PowerPoint prezentacija</vt:lpstr>
      <vt:lpstr>„BICIKLOM DO ZDRAVLJA”</vt:lpstr>
      <vt:lpstr>PowerPoint prezentacija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REVOLUTION VARAŽDIN</dc:title>
  <dc:creator>Karmen Kokot</dc:creator>
  <cp:lastModifiedBy>Karmen Kokot</cp:lastModifiedBy>
  <cp:revision>7</cp:revision>
  <dcterms:created xsi:type="dcterms:W3CDTF">2018-05-31T21:29:40Z</dcterms:created>
  <dcterms:modified xsi:type="dcterms:W3CDTF">2018-06-01T15:41:30Z</dcterms:modified>
</cp:coreProperties>
</file>