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467600" cy="1371600"/>
          </a:xfrm>
        </p:spPr>
        <p:txBody>
          <a:bodyPr/>
          <a:lstStyle>
            <a:lvl1pPr algn="r">
              <a:lnSpc>
                <a:spcPct val="80000"/>
              </a:lnSpc>
              <a:defRPr sz="5600"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  <a:endParaRPr lang="en-US" altLang="sr-Latn-R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0386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  <a:endParaRPr lang="en-US" altLang="sr-Latn-R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1722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46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419850" y="304800"/>
            <a:ext cx="1885950" cy="5715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505450" cy="57150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530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25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371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17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823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30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85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117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4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543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Kliknite da biste uredili stilove teksta matrice</a:t>
            </a:r>
          </a:p>
          <a:p>
            <a:pPr lvl="1"/>
            <a:r>
              <a:rPr lang="en-US" altLang="sr-Latn-RS" smtClean="0"/>
              <a:t>Druga razina</a:t>
            </a:r>
          </a:p>
          <a:p>
            <a:pPr lvl="2"/>
            <a:r>
              <a:rPr lang="en-US" altLang="sr-Latn-RS" smtClean="0"/>
              <a:t>Treća razina</a:t>
            </a:r>
          </a:p>
          <a:p>
            <a:pPr lvl="3"/>
            <a:r>
              <a:rPr lang="en-US" altLang="sr-Latn-RS" smtClean="0"/>
              <a:t>Četvrta razina</a:t>
            </a:r>
          </a:p>
          <a:p>
            <a:pPr lvl="4"/>
            <a:r>
              <a:rPr lang="en-US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5446FDD2-87AC-4B58-980C-48BBED9B8535}" type="datetimeFigureOut">
              <a:rPr lang="hr-HR" smtClean="0"/>
              <a:t>12.3.2018.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09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EB51783-CC2F-4C01-818E-21D9D9687645}" type="slidenum">
              <a:rPr lang="hr-HR" smtClean="0"/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latin typeface="Comic Sans MS" panose="030F0702030302020204" pitchFamily="66" charset="0"/>
              </a:rPr>
              <a:t>Centar za </a:t>
            </a:r>
            <a:r>
              <a:rPr lang="hr-HR" sz="3200" b="1" dirty="0" err="1" smtClean="0">
                <a:latin typeface="Comic Sans MS" panose="030F0702030302020204" pitchFamily="66" charset="0"/>
              </a:rPr>
              <a:t>ayurvedu</a:t>
            </a:r>
            <a:r>
              <a:rPr lang="hr-HR" sz="3200" b="1" dirty="0" smtClean="0">
                <a:latin typeface="Comic Sans MS" panose="030F0702030302020204" pitchFamily="66" charset="0"/>
              </a:rPr>
              <a:t> i nutricionizam</a:t>
            </a:r>
            <a:br>
              <a:rPr lang="hr-HR" sz="3200" b="1" dirty="0" smtClean="0">
                <a:latin typeface="Comic Sans MS" panose="030F0702030302020204" pitchFamily="66" charset="0"/>
              </a:rPr>
            </a:br>
            <a:r>
              <a:rPr lang="hr-HR" sz="3200" b="1" dirty="0" smtClean="0">
                <a:latin typeface="Comic Sans MS" panose="030F0702030302020204" pitchFamily="66" charset="0"/>
              </a:rPr>
              <a:t>- terenska nastava</a:t>
            </a:r>
            <a:endParaRPr lang="hr-HR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0206"/>
            <a:ext cx="7543800" cy="424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Below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25779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Upoznavanje, uvodna riječ…</a:t>
            </a:r>
            <a:endParaRPr lang="hr-HR" b="1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0206"/>
            <a:ext cx="7543800" cy="424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5961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7546032" cy="1070992"/>
          </a:xfrm>
        </p:spPr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Predavanje…</a:t>
            </a:r>
            <a:endParaRPr lang="hr-HR" b="1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040188" cy="352901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041775" cy="3529012"/>
          </a:xfrm>
          <a:scene3d>
            <a:camera prst="perspectiveLef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81080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2" y="1268760"/>
            <a:ext cx="6768752" cy="4011910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39700" h="139700" prst="divot"/>
          </a:sp3d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Pozorno se sluša…</a:t>
            </a:r>
            <a:endParaRPr lang="hr-H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3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Tea- time </a:t>
            </a:r>
            <a:r>
              <a:rPr lang="hr-HR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 ….</a:t>
            </a:r>
            <a:endParaRPr lang="hr-HR" b="1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6624736" cy="3996390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314597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I još se </a:t>
            </a:r>
            <a:r>
              <a:rPr lang="hr-HR" b="1" dirty="0" err="1" smtClean="0">
                <a:latin typeface="Comic Sans MS" panose="030F0702030302020204" pitchFamily="66" charset="0"/>
              </a:rPr>
              <a:t>pije..čajek</a:t>
            </a:r>
            <a:r>
              <a:rPr lang="hr-HR" b="1" dirty="0" smtClean="0">
                <a:latin typeface="Comic Sans MS" panose="030F0702030302020204" pitchFamily="66" charset="0"/>
              </a:rPr>
              <a:t> </a:t>
            </a:r>
            <a:r>
              <a:rPr lang="hr-HR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r-HR" b="1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480497" cy="2952328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040"/>
            <a:ext cx="4480498" cy="2520280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260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Radionice</a:t>
            </a:r>
            <a:r>
              <a:rPr lang="hr-HR" b="1" dirty="0">
                <a:latin typeface="Comic Sans MS" panose="030F0702030302020204" pitchFamily="66" charset="0"/>
              </a:rPr>
              <a:t> </a:t>
            </a:r>
            <a:r>
              <a:rPr lang="hr-HR" b="1" dirty="0" smtClean="0">
                <a:latin typeface="Comic Sans MS" panose="030F0702030302020204" pitchFamily="66" charset="0"/>
              </a:rPr>
              <a:t>su krenule…</a:t>
            </a:r>
            <a:endParaRPr lang="hr-HR" b="1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536504" cy="2417397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29" y="3861048"/>
            <a:ext cx="4464496" cy="2571750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4707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244075" cy="2949792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5040560" cy="2880320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5372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Radionice su bile i više nego uspješne </a:t>
            </a:r>
            <a:r>
              <a:rPr lang="hr-HR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hr-HR" b="1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524" y="1880830"/>
            <a:ext cx="4392488" cy="3888432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7590" y="1925222"/>
            <a:ext cx="4409260" cy="3816423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58783475"/>
      </p:ext>
    </p:extLst>
  </p:cSld>
  <p:clrMapOvr>
    <a:masterClrMapping/>
  </p:clrMapOvr>
</p:sld>
</file>

<file path=ppt/theme/theme1.xml><?xml version="1.0" encoding="utf-8"?>
<a:theme xmlns:a="http://schemas.openxmlformats.org/drawingml/2006/main" name="Blue-green cave design template">
  <a:themeElements>
    <a:clrScheme name="Tema sustava Office 11">
      <a:dk1>
        <a:srgbClr val="005A58"/>
      </a:dk1>
      <a:lt1>
        <a:srgbClr val="FFFFFF"/>
      </a:lt1>
      <a:dk2>
        <a:srgbClr val="33CCCC"/>
      </a:dk2>
      <a:lt2>
        <a:srgbClr val="FFFF99"/>
      </a:lt2>
      <a:accent1>
        <a:srgbClr val="006462"/>
      </a:accent1>
      <a:accent2>
        <a:srgbClr val="6D6FC7"/>
      </a:accent2>
      <a:accent3>
        <a:srgbClr val="ADE2E2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Tema sustava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DCEBE6"/>
        </a:dk1>
        <a:lt1>
          <a:srgbClr val="FFFFFF"/>
        </a:lt1>
        <a:dk2>
          <a:srgbClr val="000000"/>
        </a:dk2>
        <a:lt2>
          <a:srgbClr val="333333"/>
        </a:lt2>
        <a:accent1>
          <a:srgbClr val="3374A1"/>
        </a:accent1>
        <a:accent2>
          <a:srgbClr val="3B2E8A"/>
        </a:accent2>
        <a:accent3>
          <a:srgbClr val="FFFFFF"/>
        </a:accent3>
        <a:accent4>
          <a:srgbClr val="BCC9C4"/>
        </a:accent4>
        <a:accent5>
          <a:srgbClr val="ADBCCD"/>
        </a:accent5>
        <a:accent6>
          <a:srgbClr val="35297D"/>
        </a:accent6>
        <a:hlink>
          <a:srgbClr val="00FF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3E3E5C"/>
        </a:dk1>
        <a:lt1>
          <a:srgbClr val="FFFFFF"/>
        </a:lt1>
        <a:dk2>
          <a:srgbClr val="B9B9D7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D9D9E8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8">
        <a:dk1>
          <a:srgbClr val="CCCC99"/>
        </a:dk1>
        <a:lt1>
          <a:srgbClr val="FFFFCC"/>
        </a:lt1>
        <a:dk2>
          <a:srgbClr val="DFD293"/>
        </a:dk2>
        <a:lt2>
          <a:srgbClr val="5C1F00"/>
        </a:lt2>
        <a:accent1>
          <a:srgbClr val="78783C"/>
        </a:accent1>
        <a:accent2>
          <a:srgbClr val="FFFFCC"/>
        </a:accent2>
        <a:accent3>
          <a:srgbClr val="FFFFE2"/>
        </a:accent3>
        <a:accent4>
          <a:srgbClr val="AEAE82"/>
        </a:accent4>
        <a:accent5>
          <a:srgbClr val="BEBEAF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9">
        <a:dk1>
          <a:srgbClr val="2D2015"/>
        </a:dk1>
        <a:lt1>
          <a:srgbClr val="D2D2D2"/>
        </a:lt1>
        <a:dk2>
          <a:srgbClr val="CCCCA5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E2E2C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0">
        <a:dk1>
          <a:srgbClr val="2D2015"/>
        </a:dk1>
        <a:lt1>
          <a:srgbClr val="D2D2D2"/>
        </a:lt1>
        <a:dk2>
          <a:srgbClr val="73CDFF"/>
        </a:dk2>
        <a:lt2>
          <a:srgbClr val="DFC08D"/>
        </a:lt2>
        <a:accent1>
          <a:srgbClr val="666666"/>
        </a:accent1>
        <a:accent2>
          <a:srgbClr val="0066FF"/>
        </a:accent2>
        <a:accent3>
          <a:srgbClr val="BCE3FF"/>
        </a:accent3>
        <a:accent4>
          <a:srgbClr val="B3B3B3"/>
        </a:accent4>
        <a:accent5>
          <a:srgbClr val="B8B8B8"/>
        </a:accent5>
        <a:accent6>
          <a:srgbClr val="005CE7"/>
        </a:accent6>
        <a:hlink>
          <a:srgbClr val="66CCFF"/>
        </a:hlink>
        <a:folHlink>
          <a:srgbClr val="FAF0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1">
        <a:dk1>
          <a:srgbClr val="005A58"/>
        </a:dk1>
        <a:lt1>
          <a:srgbClr val="FFFFFF"/>
        </a:lt1>
        <a:dk2>
          <a:srgbClr val="33CCCC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DE2E2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12">
        <a:dk1>
          <a:srgbClr val="003366"/>
        </a:dk1>
        <a:lt1>
          <a:srgbClr val="FFFFFF"/>
        </a:lt1>
        <a:dk2>
          <a:srgbClr val="0000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B8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Blue-green cave design template</Template>
  <TotalTime>100</TotalTime>
  <Words>41</Words>
  <Application>Microsoft Office PowerPoint</Application>
  <PresentationFormat>Prikaz na zaslonu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Blue-green cave design template</vt:lpstr>
      <vt:lpstr>Centar za ayurvedu i nutricionizam - terenska nastava</vt:lpstr>
      <vt:lpstr>Upoznavanje, uvodna riječ…</vt:lpstr>
      <vt:lpstr>Predavanje…</vt:lpstr>
      <vt:lpstr>Pozorno se sluša…</vt:lpstr>
      <vt:lpstr>Tea- time   ….</vt:lpstr>
      <vt:lpstr>I još se pije..čajek </vt:lpstr>
      <vt:lpstr>Radionice su krenule…</vt:lpstr>
      <vt:lpstr>PowerPointova prezentacija</vt:lpstr>
      <vt:lpstr>Radionice su bile i više nego uspješne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za ayurvedu i nutricionizam - terenska nastava</dc:title>
  <dc:creator>Anita</dc:creator>
  <cp:lastModifiedBy>Anita</cp:lastModifiedBy>
  <cp:revision>8</cp:revision>
  <dcterms:created xsi:type="dcterms:W3CDTF">2018-03-12T20:27:26Z</dcterms:created>
  <dcterms:modified xsi:type="dcterms:W3CDTF">2018-03-12T22:07:59Z</dcterms:modified>
</cp:coreProperties>
</file>